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3"/>
  </p:notesMasterIdLst>
  <p:sldIdLst>
    <p:sldId id="258" r:id="rId2"/>
    <p:sldId id="259" r:id="rId3"/>
    <p:sldId id="260" r:id="rId4"/>
    <p:sldId id="261" r:id="rId5"/>
    <p:sldId id="268" r:id="rId6"/>
    <p:sldId id="265" r:id="rId7"/>
    <p:sldId id="266" r:id="rId8"/>
    <p:sldId id="262" r:id="rId9"/>
    <p:sldId id="267" r:id="rId10"/>
    <p:sldId id="264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7" d="100"/>
          <a:sy n="87" d="100"/>
        </p:scale>
        <p:origin x="-318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6.wmf"/><Relationship Id="rId18" Type="http://schemas.openxmlformats.org/officeDocument/2006/relationships/image" Target="../media/image21.wmf"/><Relationship Id="rId26" Type="http://schemas.openxmlformats.org/officeDocument/2006/relationships/image" Target="../media/image29.wmf"/><Relationship Id="rId3" Type="http://schemas.openxmlformats.org/officeDocument/2006/relationships/image" Target="../media/image6.wmf"/><Relationship Id="rId21" Type="http://schemas.openxmlformats.org/officeDocument/2006/relationships/image" Target="../media/image24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17" Type="http://schemas.openxmlformats.org/officeDocument/2006/relationships/image" Target="../media/image20.wmf"/><Relationship Id="rId25" Type="http://schemas.openxmlformats.org/officeDocument/2006/relationships/image" Target="../media/image28.wmf"/><Relationship Id="rId2" Type="http://schemas.openxmlformats.org/officeDocument/2006/relationships/image" Target="../media/image5.wmf"/><Relationship Id="rId16" Type="http://schemas.openxmlformats.org/officeDocument/2006/relationships/image" Target="../media/image19.wmf"/><Relationship Id="rId20" Type="http://schemas.openxmlformats.org/officeDocument/2006/relationships/image" Target="../media/image23.wmf"/><Relationship Id="rId29" Type="http://schemas.openxmlformats.org/officeDocument/2006/relationships/image" Target="../media/image32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24" Type="http://schemas.openxmlformats.org/officeDocument/2006/relationships/image" Target="../media/image27.wmf"/><Relationship Id="rId5" Type="http://schemas.openxmlformats.org/officeDocument/2006/relationships/image" Target="../media/image8.wmf"/><Relationship Id="rId15" Type="http://schemas.openxmlformats.org/officeDocument/2006/relationships/image" Target="../media/image18.wmf"/><Relationship Id="rId23" Type="http://schemas.openxmlformats.org/officeDocument/2006/relationships/image" Target="../media/image26.wmf"/><Relationship Id="rId28" Type="http://schemas.openxmlformats.org/officeDocument/2006/relationships/image" Target="../media/image31.wmf"/><Relationship Id="rId10" Type="http://schemas.openxmlformats.org/officeDocument/2006/relationships/image" Target="../media/image13.wmf"/><Relationship Id="rId19" Type="http://schemas.openxmlformats.org/officeDocument/2006/relationships/image" Target="../media/image22.wmf"/><Relationship Id="rId31" Type="http://schemas.openxmlformats.org/officeDocument/2006/relationships/image" Target="../media/image34.wmf"/><Relationship Id="rId4" Type="http://schemas.openxmlformats.org/officeDocument/2006/relationships/image" Target="../media/image7.wmf"/><Relationship Id="rId9" Type="http://schemas.openxmlformats.org/officeDocument/2006/relationships/image" Target="../media/image12.wmf"/><Relationship Id="rId14" Type="http://schemas.openxmlformats.org/officeDocument/2006/relationships/image" Target="../media/image17.wmf"/><Relationship Id="rId22" Type="http://schemas.openxmlformats.org/officeDocument/2006/relationships/image" Target="../media/image25.wmf"/><Relationship Id="rId27" Type="http://schemas.openxmlformats.org/officeDocument/2006/relationships/image" Target="../media/image30.wmf"/><Relationship Id="rId30" Type="http://schemas.openxmlformats.org/officeDocument/2006/relationships/image" Target="../media/image3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image" Target="../media/image53.wmf"/><Relationship Id="rId18" Type="http://schemas.openxmlformats.org/officeDocument/2006/relationships/image" Target="../media/image58.wmf"/><Relationship Id="rId3" Type="http://schemas.openxmlformats.org/officeDocument/2006/relationships/image" Target="../media/image43.wmf"/><Relationship Id="rId21" Type="http://schemas.openxmlformats.org/officeDocument/2006/relationships/image" Target="../media/image61.wmf"/><Relationship Id="rId7" Type="http://schemas.openxmlformats.org/officeDocument/2006/relationships/image" Target="../media/image47.wmf"/><Relationship Id="rId12" Type="http://schemas.openxmlformats.org/officeDocument/2006/relationships/image" Target="../media/image52.wmf"/><Relationship Id="rId17" Type="http://schemas.openxmlformats.org/officeDocument/2006/relationships/image" Target="../media/image57.wmf"/><Relationship Id="rId2" Type="http://schemas.openxmlformats.org/officeDocument/2006/relationships/image" Target="../media/image42.wmf"/><Relationship Id="rId16" Type="http://schemas.openxmlformats.org/officeDocument/2006/relationships/image" Target="../media/image56.wmf"/><Relationship Id="rId20" Type="http://schemas.openxmlformats.org/officeDocument/2006/relationships/image" Target="../media/image60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11" Type="http://schemas.openxmlformats.org/officeDocument/2006/relationships/image" Target="../media/image51.wmf"/><Relationship Id="rId5" Type="http://schemas.openxmlformats.org/officeDocument/2006/relationships/image" Target="../media/image45.wmf"/><Relationship Id="rId15" Type="http://schemas.openxmlformats.org/officeDocument/2006/relationships/image" Target="../media/image55.wmf"/><Relationship Id="rId10" Type="http://schemas.openxmlformats.org/officeDocument/2006/relationships/image" Target="../media/image50.wmf"/><Relationship Id="rId19" Type="http://schemas.openxmlformats.org/officeDocument/2006/relationships/image" Target="../media/image59.wmf"/><Relationship Id="rId4" Type="http://schemas.openxmlformats.org/officeDocument/2006/relationships/image" Target="../media/image44.wmf"/><Relationship Id="rId9" Type="http://schemas.openxmlformats.org/officeDocument/2006/relationships/image" Target="../media/image49.wmf"/><Relationship Id="rId14" Type="http://schemas.openxmlformats.org/officeDocument/2006/relationships/image" Target="../media/image54.wmf"/><Relationship Id="rId22" Type="http://schemas.openxmlformats.org/officeDocument/2006/relationships/image" Target="../media/image6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4" Type="http://schemas.openxmlformats.org/officeDocument/2006/relationships/image" Target="../media/image6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C2375-C995-4362-AAD6-852CC99D6432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B4DE57-2C1D-4869-86AA-725807F6CE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B4DE57-2C1D-4869-86AA-725807F6CE2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640561C-7E35-48FA-B8AB-59088D825FB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EB4C881-9A13-4B12-BCD3-87682234EF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40561C-7E35-48FA-B8AB-59088D825FB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4C881-9A13-4B12-BCD3-87682234EF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40561C-7E35-48FA-B8AB-59088D825FB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4C881-9A13-4B12-BCD3-87682234EF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40561C-7E35-48FA-B8AB-59088D825FB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4C881-9A13-4B12-BCD3-87682234EF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40561C-7E35-48FA-B8AB-59088D825FB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4C881-9A13-4B12-BCD3-87682234EF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40561C-7E35-48FA-B8AB-59088D825FB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4C881-9A13-4B12-BCD3-87682234EF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40561C-7E35-48FA-B8AB-59088D825FB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4C881-9A13-4B12-BCD3-87682234EF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40561C-7E35-48FA-B8AB-59088D825FB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4C881-9A13-4B12-BCD3-87682234EF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40561C-7E35-48FA-B8AB-59088D825FB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4C881-9A13-4B12-BCD3-87682234EF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640561C-7E35-48FA-B8AB-59088D825FB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4C881-9A13-4B12-BCD3-87682234EF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640561C-7E35-48FA-B8AB-59088D825FB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EB4C881-9A13-4B12-BCD3-87682234EF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640561C-7E35-48FA-B8AB-59088D825FB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EB4C881-9A13-4B12-BCD3-87682234EF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7.bin"/><Relationship Id="rId5" Type="http://schemas.openxmlformats.org/officeDocument/2006/relationships/oleObject" Target="../embeddings/oleObject66.bin"/><Relationship Id="rId4" Type="http://schemas.openxmlformats.org/officeDocument/2006/relationships/oleObject" Target="../embeddings/oleObject6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oleObject" Target="../embeddings/oleObject11.bin"/><Relationship Id="rId18" Type="http://schemas.openxmlformats.org/officeDocument/2006/relationships/oleObject" Target="../embeddings/oleObject16.bin"/><Relationship Id="rId26" Type="http://schemas.openxmlformats.org/officeDocument/2006/relationships/oleObject" Target="../embeddings/oleObject24.bin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9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17" Type="http://schemas.openxmlformats.org/officeDocument/2006/relationships/oleObject" Target="../embeddings/oleObject15.bin"/><Relationship Id="rId25" Type="http://schemas.openxmlformats.org/officeDocument/2006/relationships/oleObject" Target="../embeddings/oleObject23.bin"/><Relationship Id="rId33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4.bin"/><Relationship Id="rId20" Type="http://schemas.openxmlformats.org/officeDocument/2006/relationships/oleObject" Target="../embeddings/oleObject18.bin"/><Relationship Id="rId29" Type="http://schemas.openxmlformats.org/officeDocument/2006/relationships/oleObject" Target="../embeddings/oleObject2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24" Type="http://schemas.openxmlformats.org/officeDocument/2006/relationships/oleObject" Target="../embeddings/oleObject22.bin"/><Relationship Id="rId32" Type="http://schemas.openxmlformats.org/officeDocument/2006/relationships/oleObject" Target="../embeddings/oleObject30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21.bin"/><Relationship Id="rId28" Type="http://schemas.openxmlformats.org/officeDocument/2006/relationships/oleObject" Target="../embeddings/oleObject26.bin"/><Relationship Id="rId10" Type="http://schemas.openxmlformats.org/officeDocument/2006/relationships/oleObject" Target="../embeddings/oleObject8.bin"/><Relationship Id="rId19" Type="http://schemas.openxmlformats.org/officeDocument/2006/relationships/oleObject" Target="../embeddings/oleObject17.bin"/><Relationship Id="rId31" Type="http://schemas.openxmlformats.org/officeDocument/2006/relationships/oleObject" Target="../embeddings/oleObject29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20.bin"/><Relationship Id="rId27" Type="http://schemas.openxmlformats.org/officeDocument/2006/relationships/oleObject" Target="../embeddings/oleObject25.bin"/><Relationship Id="rId30" Type="http://schemas.openxmlformats.org/officeDocument/2006/relationships/oleObject" Target="../embeddings/oleObject28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5.bin"/><Relationship Id="rId5" Type="http://schemas.openxmlformats.org/officeDocument/2006/relationships/oleObject" Target="../embeddings/oleObject34.bin"/><Relationship Id="rId4" Type="http://schemas.openxmlformats.org/officeDocument/2006/relationships/oleObject" Target="../embeddings/oleObject3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oleObject" Target="../embeddings/oleObject48.bin"/><Relationship Id="rId18" Type="http://schemas.openxmlformats.org/officeDocument/2006/relationships/oleObject" Target="../embeddings/oleObject53.bin"/><Relationship Id="rId3" Type="http://schemas.openxmlformats.org/officeDocument/2006/relationships/oleObject" Target="../embeddings/oleObject38.bin"/><Relationship Id="rId21" Type="http://schemas.openxmlformats.org/officeDocument/2006/relationships/oleObject" Target="../embeddings/oleObject56.bin"/><Relationship Id="rId7" Type="http://schemas.openxmlformats.org/officeDocument/2006/relationships/oleObject" Target="../embeddings/oleObject42.bin"/><Relationship Id="rId12" Type="http://schemas.openxmlformats.org/officeDocument/2006/relationships/oleObject" Target="../embeddings/oleObject47.bin"/><Relationship Id="rId17" Type="http://schemas.openxmlformats.org/officeDocument/2006/relationships/oleObject" Target="../embeddings/oleObject52.bin"/><Relationship Id="rId25" Type="http://schemas.openxmlformats.org/officeDocument/2006/relationships/oleObject" Target="../embeddings/oleObject60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51.bin"/><Relationship Id="rId20" Type="http://schemas.openxmlformats.org/officeDocument/2006/relationships/oleObject" Target="../embeddings/oleObject55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1.bin"/><Relationship Id="rId11" Type="http://schemas.openxmlformats.org/officeDocument/2006/relationships/oleObject" Target="../embeddings/oleObject46.bin"/><Relationship Id="rId24" Type="http://schemas.openxmlformats.org/officeDocument/2006/relationships/oleObject" Target="../embeddings/oleObject59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50.bin"/><Relationship Id="rId23" Type="http://schemas.openxmlformats.org/officeDocument/2006/relationships/oleObject" Target="../embeddings/oleObject58.bin"/><Relationship Id="rId10" Type="http://schemas.openxmlformats.org/officeDocument/2006/relationships/oleObject" Target="../embeddings/oleObject45.bin"/><Relationship Id="rId19" Type="http://schemas.openxmlformats.org/officeDocument/2006/relationships/oleObject" Target="../embeddings/oleObject54.bin"/><Relationship Id="rId4" Type="http://schemas.openxmlformats.org/officeDocument/2006/relationships/oleObject" Target="../embeddings/oleObject39.bin"/><Relationship Id="rId9" Type="http://schemas.openxmlformats.org/officeDocument/2006/relationships/oleObject" Target="../embeddings/oleObject44.bin"/><Relationship Id="rId14" Type="http://schemas.openxmlformats.org/officeDocument/2006/relationships/oleObject" Target="../embeddings/oleObject49.bin"/><Relationship Id="rId22" Type="http://schemas.openxmlformats.org/officeDocument/2006/relationships/oleObject" Target="../embeddings/oleObject5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63.bin"/><Relationship Id="rId4" Type="http://schemas.openxmlformats.org/officeDocument/2006/relationships/oleObject" Target="../embeddings/oleObject6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362200" y="381000"/>
            <a:ext cx="4267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solidFill>
                  <a:srgbClr val="FF0000"/>
                </a:solidFill>
              </a:rPr>
              <a:t>সবাইকে</a:t>
            </a:r>
            <a:r>
              <a:rPr lang="bn-BD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শুভেচ্ছা </a:t>
            </a:r>
            <a:r>
              <a:rPr lang="bn-BD" sz="2800" dirty="0" smtClean="0">
                <a:solidFill>
                  <a:srgbClr val="00B0F0"/>
                </a:solidFill>
              </a:rPr>
              <a:t>ও </a:t>
            </a:r>
            <a:r>
              <a:rPr lang="bn-BD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অভিনন্দন</a:t>
            </a:r>
            <a:endParaRPr lang="en-US" sz="2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9200" y="1447800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 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 descr="D:\disha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3000" y="1752600"/>
            <a:ext cx="7086601" cy="3962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102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6" grpId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95400" y="228600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00B050"/>
                </a:solidFill>
              </a:rPr>
              <a:t>  দল গত কাজ  </a:t>
            </a:r>
            <a:endParaRPr lang="en-US" sz="3600" dirty="0">
              <a:solidFill>
                <a:srgbClr val="00B05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81000" y="1295400"/>
          <a:ext cx="2590800" cy="533400"/>
        </p:xfrm>
        <a:graphic>
          <a:graphicData uri="http://schemas.openxmlformats.org/presentationml/2006/ole">
            <p:oleObj spid="_x0000_s26625" name="Equation" r:id="rId3" imgW="799920" imgH="21564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819400" y="1371600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chemeClr val="bg2">
                    <a:lumMod val="50000"/>
                  </a:schemeClr>
                </a:solidFill>
              </a:rPr>
              <a:t>এর     বর্গ কর । 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04800" y="2209800"/>
          <a:ext cx="533400" cy="457200"/>
        </p:xfrm>
        <a:graphic>
          <a:graphicData uri="http://schemas.openxmlformats.org/presentationml/2006/ole">
            <p:oleObj spid="_x0000_s26626" name="Equation" r:id="rId4" imgW="152280" imgH="177480" progId="Equation.3">
              <p:embed/>
            </p:oleObj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838200" y="2209800"/>
          <a:ext cx="2203450" cy="571500"/>
        </p:xfrm>
        <a:graphic>
          <a:graphicData uri="http://schemas.openxmlformats.org/presentationml/2006/ole">
            <p:oleObj spid="_x0000_s26628" name="Equation" r:id="rId5" imgW="596880" imgH="22860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276600" y="2362200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solidFill>
                  <a:srgbClr val="FFC000"/>
                </a:solidFill>
              </a:rPr>
              <a:t>হ লে ,</a:t>
            </a:r>
            <a:endParaRPr lang="en-US" sz="2000" dirty="0">
              <a:solidFill>
                <a:srgbClr val="FFC000"/>
              </a:solidFill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4876800" y="2133600"/>
          <a:ext cx="1847850" cy="685800"/>
        </p:xfrm>
        <a:graphic>
          <a:graphicData uri="http://schemas.openxmlformats.org/presentationml/2006/ole">
            <p:oleObj spid="_x0000_s26629" name="Equation" r:id="rId6" imgW="495000" imgH="393480" progId="Equation.3">
              <p:embed/>
            </p:oleObj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838200" y="3352800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rgbClr val="C00000"/>
                </a:solidFill>
              </a:rPr>
              <a:t>এর  মান কত ?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7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77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3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6" grpId="0"/>
      <p:bldP spid="11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0488" name="Equation" r:id="rId3" imgW="114120" imgH="215640" progId="Equation.3">
              <p:embed/>
            </p:oleObj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295400" y="2438400"/>
            <a:ext cx="5181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solidFill>
                  <a:srgbClr val="C00000"/>
                </a:solidFill>
              </a:rPr>
              <a:t>ধ</a:t>
            </a:r>
            <a:r>
              <a:rPr lang="bn-BD" sz="8000" dirty="0" smtClean="0"/>
              <a:t> </a:t>
            </a:r>
            <a:r>
              <a:rPr lang="bn-BD" sz="8000" dirty="0" smtClean="0">
                <a:solidFill>
                  <a:srgbClr val="00B0F0"/>
                </a:solidFill>
              </a:rPr>
              <a:t>ন্য</a:t>
            </a:r>
            <a:r>
              <a:rPr lang="bn-BD" sz="8000" dirty="0" smtClean="0">
                <a:solidFill>
                  <a:srgbClr val="00B050"/>
                </a:solidFill>
              </a:rPr>
              <a:t>বা</a:t>
            </a:r>
            <a:r>
              <a:rPr lang="bn-BD" sz="8000" dirty="0" smtClean="0">
                <a:solidFill>
                  <a:srgbClr val="FF0000"/>
                </a:solidFill>
              </a:rPr>
              <a:t>দ  </a:t>
            </a:r>
            <a:endParaRPr lang="en-US" sz="8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3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81000"/>
            <a:ext cx="71394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b="1" i="1" dirty="0" smtClean="0">
                <a:solidFill>
                  <a:srgbClr val="FF0000"/>
                </a:solidFill>
              </a:rPr>
              <a:t>পরিচিতি</a:t>
            </a:r>
            <a:r>
              <a:rPr lang="bn-BD" sz="4800" dirty="0" smtClean="0"/>
              <a:t> </a:t>
            </a: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15240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00B0F0"/>
                </a:solidFill>
              </a:rPr>
              <a:t>    মুহাম্মদ</a:t>
            </a:r>
            <a:r>
              <a:rPr lang="bn-BD" sz="3200" b="1" dirty="0" smtClean="0">
                <a:solidFill>
                  <a:srgbClr val="C00000"/>
                </a:solidFill>
              </a:rPr>
              <a:t> মাসুদ</a:t>
            </a:r>
            <a:r>
              <a:rPr lang="bn-BD" sz="3200" b="1" dirty="0" smtClean="0">
                <a:solidFill>
                  <a:schemeClr val="bg2">
                    <a:lumMod val="75000"/>
                  </a:schemeClr>
                </a:solidFill>
              </a:rPr>
              <a:t> রানা  </a:t>
            </a:r>
            <a:endParaRPr lang="en-US" sz="32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0" y="2209800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FFC000"/>
                </a:solidFill>
              </a:rPr>
              <a:t>সহকারি শিক্ষক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066800" y="3429000"/>
            <a:ext cx="746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solidFill>
                  <a:srgbClr val="00B050"/>
                </a:solidFill>
              </a:rPr>
              <a:t>করিমগঞ্জ</a:t>
            </a:r>
            <a:r>
              <a:rPr lang="bn-BD" sz="2800" dirty="0" smtClean="0"/>
              <a:t> </a:t>
            </a:r>
            <a:r>
              <a:rPr lang="bn-BD" sz="2800" dirty="0" smtClean="0">
                <a:solidFill>
                  <a:srgbClr val="C00000"/>
                </a:solidFill>
              </a:rPr>
              <a:t>পাইলট</a:t>
            </a:r>
            <a:r>
              <a:rPr lang="bn-BD" sz="2800" dirty="0" smtClean="0">
                <a:solidFill>
                  <a:srgbClr val="FF0000"/>
                </a:solidFill>
              </a:rPr>
              <a:t> উচ্চ </a:t>
            </a:r>
            <a:r>
              <a:rPr lang="bn-BD" sz="2800" dirty="0" smtClean="0"/>
              <a:t>বিদ্যালয়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524000" y="2895600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solidFill>
                  <a:schemeClr val="accent3"/>
                </a:solidFill>
              </a:rPr>
              <a:t>বি,এস,সি(অনার্স),এম,এস,সি(গনিত)</a:t>
            </a:r>
            <a:endParaRPr lang="en-US" sz="2000" dirty="0">
              <a:solidFill>
                <a:schemeClr val="accent3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47800" y="4191000"/>
            <a:ext cx="647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>
                <a:solidFill>
                  <a:srgbClr val="00B0F0"/>
                </a:solidFill>
              </a:rPr>
              <a:t> </a:t>
            </a:r>
            <a:r>
              <a:rPr lang="bn-BD" sz="3200" dirty="0" smtClean="0">
                <a:solidFill>
                  <a:srgbClr val="00B0F0"/>
                </a:solidFill>
              </a:rPr>
              <a:t>করিমগঞ্জ, কিশোরগঞ্জ </a:t>
            </a:r>
            <a:endParaRPr lang="en-US" sz="32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9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457200"/>
            <a:ext cx="556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b="1" i="1" dirty="0" smtClean="0">
                <a:solidFill>
                  <a:schemeClr val="accent2"/>
                </a:solidFill>
              </a:rPr>
              <a:t>পাঠ পরিচিতি </a:t>
            </a:r>
            <a:endParaRPr lang="en-US" sz="4000" b="1" i="1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6400" y="2057400"/>
            <a:ext cx="563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000" b="1" dirty="0" smtClean="0">
                <a:solidFill>
                  <a:srgbClr val="FF0000"/>
                </a:solidFill>
              </a:rPr>
              <a:t>বিষয়ঃ বীজ গনিত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76400" y="1295400"/>
            <a:ext cx="601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b="1" dirty="0" smtClean="0">
                <a:solidFill>
                  <a:srgbClr val="00B0F0"/>
                </a:solidFill>
              </a:rPr>
              <a:t>শ্রেনীঃঅষ্টম</a:t>
            </a:r>
            <a:r>
              <a:rPr lang="bn-BD" sz="2800" b="1" dirty="0" smtClean="0"/>
              <a:t>  </a:t>
            </a:r>
            <a:endParaRPr lang="bn-BD" b="1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3124200" y="2667000"/>
            <a:ext cx="518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b="1" dirty="0" smtClean="0">
                <a:solidFill>
                  <a:srgbClr val="7030A0"/>
                </a:solidFill>
              </a:rPr>
              <a:t>অধ্যায়ঃ বীজগানিতিক রাশি</a:t>
            </a:r>
            <a:endParaRPr lang="en-US" sz="20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/>
      <p:bldP spid="3" grpId="1"/>
      <p:bldP spid="5" grpId="0"/>
      <p:bldP spid="5" grpId="1"/>
      <p:bldP spid="5" grpId="2"/>
      <p:bldP spid="7" grpId="0"/>
      <p:bldP spid="7" grpId="1"/>
      <p:bldP spid="7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990600"/>
            <a:ext cx="533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i="1" dirty="0" smtClean="0">
                <a:solidFill>
                  <a:srgbClr val="00B050"/>
                </a:solidFill>
              </a:rPr>
              <a:t>পূর্বজ্ঞান যাচাই  </a:t>
            </a:r>
            <a:endParaRPr lang="en-US" sz="3200" i="1" dirty="0">
              <a:solidFill>
                <a:srgbClr val="00B050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676400" y="1676400"/>
          <a:ext cx="1600200" cy="1454727"/>
        </p:xfrm>
        <a:graphic>
          <a:graphicData uri="http://schemas.openxmlformats.org/presentationml/2006/ole">
            <p:oleObj spid="_x0000_s1028" name="Equation" r:id="rId3" imgW="495000" imgH="45720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971800" y="1981200"/>
          <a:ext cx="1752600" cy="304800"/>
        </p:xfrm>
        <a:graphic>
          <a:graphicData uri="http://schemas.openxmlformats.org/presentationml/2006/ole">
            <p:oleObj spid="_x0000_s1030" name="Equation" r:id="rId4" imgW="126720" imgH="101520" progId="Equation.3">
              <p:embed/>
            </p:oleObj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3581400" y="1600200"/>
          <a:ext cx="762000" cy="762000"/>
        </p:xfrm>
        <a:graphic>
          <a:graphicData uri="http://schemas.openxmlformats.org/presentationml/2006/ole">
            <p:oleObj spid="_x0000_s1039" name="Equation" r:id="rId5" imgW="177480" imgH="203040" progId="Equation.3">
              <p:embed/>
            </p:oleObj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4419600" y="1828800"/>
          <a:ext cx="914400" cy="533400"/>
        </p:xfrm>
        <a:graphic>
          <a:graphicData uri="http://schemas.openxmlformats.org/presentationml/2006/ole">
            <p:oleObj spid="_x0000_s1040" name="Equation" r:id="rId6" imgW="279360" imgH="177480" progId="Equation.3">
              <p:embed/>
            </p:oleObj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4038600" y="1905000"/>
          <a:ext cx="533400" cy="457200"/>
        </p:xfrm>
        <a:graphic>
          <a:graphicData uri="http://schemas.openxmlformats.org/presentationml/2006/ole">
            <p:oleObj spid="_x0000_s1041" name="Equation" r:id="rId7" imgW="139680" imgH="139680" progId="Equation.3">
              <p:embed/>
            </p:oleObj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5638800" y="1752600"/>
          <a:ext cx="533400" cy="685800"/>
        </p:xfrm>
        <a:graphic>
          <a:graphicData uri="http://schemas.openxmlformats.org/presentationml/2006/ole">
            <p:oleObj spid="_x0000_s1042" name="Equation" r:id="rId8" imgW="177480" imgH="203040" progId="Equation.3">
              <p:embed/>
            </p:oleObj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5257800" y="1905000"/>
          <a:ext cx="457200" cy="457200"/>
        </p:xfrm>
        <a:graphic>
          <a:graphicData uri="http://schemas.openxmlformats.org/presentationml/2006/ole">
            <p:oleObj spid="_x0000_s1043" name="Equation" r:id="rId9" imgW="139680" imgH="139680" progId="Equation.3">
              <p:embed/>
            </p:oleObj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1600200" y="2590800"/>
          <a:ext cx="1447800" cy="838200"/>
        </p:xfrm>
        <a:graphic>
          <a:graphicData uri="http://schemas.openxmlformats.org/presentationml/2006/ole">
            <p:oleObj spid="_x0000_s1044" name="Equation" r:id="rId10" imgW="495000" imgH="228600" progId="Equation.3">
              <p:embed/>
            </p:oleObj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3124200" y="2895600"/>
          <a:ext cx="304800" cy="381000"/>
        </p:xfrm>
        <a:graphic>
          <a:graphicData uri="http://schemas.openxmlformats.org/presentationml/2006/ole">
            <p:oleObj spid="_x0000_s1045" name="Equation" r:id="rId11" imgW="126720" imgH="101520" progId="Equation.3">
              <p:embed/>
            </p:oleObj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3581400" y="2514600"/>
          <a:ext cx="762000" cy="838200"/>
        </p:xfrm>
        <a:graphic>
          <a:graphicData uri="http://schemas.openxmlformats.org/presentationml/2006/ole">
            <p:oleObj spid="_x0000_s1046" name="Equation" r:id="rId12" imgW="177480" imgH="203040" progId="Equation.3">
              <p:embed/>
            </p:oleObj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4191000" y="2819400"/>
          <a:ext cx="304800" cy="609600"/>
        </p:xfrm>
        <a:graphic>
          <a:graphicData uri="http://schemas.openxmlformats.org/presentationml/2006/ole">
            <p:oleObj spid="_x0000_s1047" name="Equation" r:id="rId13" imgW="126720" imgH="75960" progId="Equation.3">
              <p:embed/>
            </p:oleObj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4724400" y="2743200"/>
          <a:ext cx="990600" cy="609600"/>
        </p:xfrm>
        <a:graphic>
          <a:graphicData uri="http://schemas.openxmlformats.org/presentationml/2006/ole">
            <p:oleObj spid="_x0000_s1051" name="Equation" r:id="rId14" imgW="279360" imgH="177480" progId="Equation.3">
              <p:embed/>
            </p:oleObj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5638800" y="2819400"/>
          <a:ext cx="457200" cy="457200"/>
        </p:xfrm>
        <a:graphic>
          <a:graphicData uri="http://schemas.openxmlformats.org/presentationml/2006/ole">
            <p:oleObj spid="_x0000_s1052" name="Equation" r:id="rId15" imgW="139680" imgH="139680" progId="Equation.3">
              <p:embed/>
            </p:oleObj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6019800" y="2667000"/>
          <a:ext cx="457200" cy="762000"/>
        </p:xfrm>
        <a:graphic>
          <a:graphicData uri="http://schemas.openxmlformats.org/presentationml/2006/ole">
            <p:oleObj spid="_x0000_s1053" name="Equation" r:id="rId16" imgW="177480" imgH="203040" progId="Equation.3">
              <p:embed/>
            </p:oleObj>
          </a:graphicData>
        </a:graphic>
      </p:graphicFrame>
      <p:grpSp>
        <p:nvGrpSpPr>
          <p:cNvPr id="48" name="Group 47"/>
          <p:cNvGrpSpPr/>
          <p:nvPr/>
        </p:nvGrpSpPr>
        <p:grpSpPr>
          <a:xfrm>
            <a:off x="1600200" y="3657600"/>
            <a:ext cx="5562600" cy="1066800"/>
            <a:chOff x="1600200" y="3733800"/>
            <a:chExt cx="5562600" cy="1066800"/>
          </a:xfrm>
        </p:grpSpPr>
        <p:graphicFrame>
          <p:nvGraphicFramePr>
            <p:cNvPr id="39" name="Object 38"/>
            <p:cNvGraphicFramePr>
              <a:graphicFrameLocks noChangeAspect="1"/>
            </p:cNvGraphicFramePr>
            <p:nvPr/>
          </p:nvGraphicFramePr>
          <p:xfrm>
            <a:off x="1600200" y="3733800"/>
            <a:ext cx="990600" cy="1066800"/>
          </p:xfrm>
          <a:graphic>
            <a:graphicData uri="http://schemas.openxmlformats.org/presentationml/2006/ole">
              <p:oleObj spid="_x0000_s1063" name="Equation" r:id="rId17" imgW="177480" imgH="203040" progId="Equation.3">
                <p:embed/>
              </p:oleObj>
            </a:graphicData>
          </a:graphic>
        </p:graphicFrame>
        <p:graphicFrame>
          <p:nvGraphicFramePr>
            <p:cNvPr id="40" name="Object 39"/>
            <p:cNvGraphicFramePr>
              <a:graphicFrameLocks noChangeAspect="1"/>
            </p:cNvGraphicFramePr>
            <p:nvPr/>
          </p:nvGraphicFramePr>
          <p:xfrm>
            <a:off x="2133600" y="3886200"/>
            <a:ext cx="990600" cy="914400"/>
          </p:xfrm>
          <a:graphic>
            <a:graphicData uri="http://schemas.openxmlformats.org/presentationml/2006/ole">
              <p:oleObj spid="_x0000_s1064" name="Equation" r:id="rId18" imgW="291960" imgH="203040" progId="Equation.3">
                <p:embed/>
              </p:oleObj>
            </a:graphicData>
          </a:graphic>
        </p:graphicFrame>
        <p:graphicFrame>
          <p:nvGraphicFramePr>
            <p:cNvPr id="41" name="Object 40"/>
            <p:cNvGraphicFramePr>
              <a:graphicFrameLocks noChangeAspect="1"/>
            </p:cNvGraphicFramePr>
            <p:nvPr/>
          </p:nvGraphicFramePr>
          <p:xfrm>
            <a:off x="3048000" y="4191000"/>
            <a:ext cx="381000" cy="533400"/>
          </p:xfrm>
          <a:graphic>
            <a:graphicData uri="http://schemas.openxmlformats.org/presentationml/2006/ole">
              <p:oleObj spid="_x0000_s1065" name="Equation" r:id="rId19" imgW="126720" imgH="101520" progId="Equation.3">
                <p:embed/>
              </p:oleObj>
            </a:graphicData>
          </a:graphic>
        </p:graphicFrame>
        <p:graphicFrame>
          <p:nvGraphicFramePr>
            <p:cNvPr id="42" name="Object 41"/>
            <p:cNvGraphicFramePr>
              <a:graphicFrameLocks noChangeAspect="1"/>
            </p:cNvGraphicFramePr>
            <p:nvPr/>
          </p:nvGraphicFramePr>
          <p:xfrm>
            <a:off x="3429000" y="3810000"/>
            <a:ext cx="1981200" cy="990600"/>
          </p:xfrm>
          <a:graphic>
            <a:graphicData uri="http://schemas.openxmlformats.org/presentationml/2006/ole">
              <p:oleObj spid="_x0000_s1066" name="Equation" r:id="rId20" imgW="495000" imgH="228600" progId="Equation.3">
                <p:embed/>
              </p:oleObj>
            </a:graphicData>
          </a:graphic>
        </p:graphicFrame>
        <p:graphicFrame>
          <p:nvGraphicFramePr>
            <p:cNvPr id="43" name="Object 42"/>
            <p:cNvGraphicFramePr>
              <a:graphicFrameLocks noChangeAspect="1"/>
            </p:cNvGraphicFramePr>
            <p:nvPr/>
          </p:nvGraphicFramePr>
          <p:xfrm>
            <a:off x="5334000" y="4114800"/>
            <a:ext cx="457200" cy="609600"/>
          </p:xfrm>
          <a:graphic>
            <a:graphicData uri="http://schemas.openxmlformats.org/presentationml/2006/ole">
              <p:oleObj spid="_x0000_s1067" name="Equation" r:id="rId21" imgW="126720" imgH="75960" progId="Equation.3">
                <p:embed/>
              </p:oleObj>
            </a:graphicData>
          </a:graphic>
        </p:graphicFrame>
        <p:graphicFrame>
          <p:nvGraphicFramePr>
            <p:cNvPr id="44" name="Object 43"/>
            <p:cNvGraphicFramePr>
              <a:graphicFrameLocks noChangeAspect="1"/>
            </p:cNvGraphicFramePr>
            <p:nvPr/>
          </p:nvGraphicFramePr>
          <p:xfrm>
            <a:off x="5943600" y="3886200"/>
            <a:ext cx="1219200" cy="838200"/>
          </p:xfrm>
          <a:graphic>
            <a:graphicData uri="http://schemas.openxmlformats.org/presentationml/2006/ole">
              <p:oleObj spid="_x0000_s1068" name="Equation" r:id="rId22" imgW="279360" imgH="177480" progId="Equation.3">
                <p:embed/>
              </p:oleObj>
            </a:graphicData>
          </a:graphic>
        </p:graphicFrame>
      </p:grpSp>
      <p:graphicFrame>
        <p:nvGraphicFramePr>
          <p:cNvPr id="45" name="Object 44"/>
          <p:cNvGraphicFramePr>
            <a:graphicFrameLocks noChangeAspect="1"/>
          </p:cNvGraphicFramePr>
          <p:nvPr/>
        </p:nvGraphicFramePr>
        <p:xfrm>
          <a:off x="1905000" y="4724400"/>
          <a:ext cx="914400" cy="1143000"/>
        </p:xfrm>
        <a:graphic>
          <a:graphicData uri="http://schemas.openxmlformats.org/presentationml/2006/ole">
            <p:oleObj spid="_x0000_s1071" name="Equation" r:id="rId23" imgW="177480" imgH="203040" progId="Equation.3">
              <p:embed/>
            </p:oleObj>
          </a:graphicData>
        </a:graphic>
      </p:graphicFrame>
      <p:graphicFrame>
        <p:nvGraphicFramePr>
          <p:cNvPr id="49" name="Object 48"/>
          <p:cNvGraphicFramePr>
            <a:graphicFrameLocks noChangeAspect="1"/>
          </p:cNvGraphicFramePr>
          <p:nvPr/>
        </p:nvGraphicFramePr>
        <p:xfrm>
          <a:off x="2438400" y="5181600"/>
          <a:ext cx="685800" cy="533400"/>
        </p:xfrm>
        <a:graphic>
          <a:graphicData uri="http://schemas.openxmlformats.org/presentationml/2006/ole">
            <p:oleObj spid="_x0000_s1079" name="Equation" r:id="rId24" imgW="139680" imgH="139680" progId="Equation.3">
              <p:embed/>
            </p:oleObj>
          </a:graphicData>
        </a:graphic>
      </p:graphicFrame>
      <p:graphicFrame>
        <p:nvGraphicFramePr>
          <p:cNvPr id="50" name="Object 49"/>
          <p:cNvGraphicFramePr>
            <a:graphicFrameLocks noChangeAspect="1"/>
          </p:cNvGraphicFramePr>
          <p:nvPr/>
        </p:nvGraphicFramePr>
        <p:xfrm>
          <a:off x="2819400" y="4876800"/>
          <a:ext cx="762000" cy="990600"/>
        </p:xfrm>
        <a:graphic>
          <a:graphicData uri="http://schemas.openxmlformats.org/presentationml/2006/ole">
            <p:oleObj spid="_x0000_s1080" name="Equation" r:id="rId25" imgW="177480" imgH="203040" progId="Equation.3">
              <p:embed/>
            </p:oleObj>
          </a:graphicData>
        </a:graphic>
      </p:graphicFrame>
      <p:graphicFrame>
        <p:nvGraphicFramePr>
          <p:cNvPr id="51" name="Object 50"/>
          <p:cNvGraphicFramePr>
            <a:graphicFrameLocks noChangeAspect="1"/>
          </p:cNvGraphicFramePr>
          <p:nvPr/>
        </p:nvGraphicFramePr>
        <p:xfrm>
          <a:off x="3581400" y="5257800"/>
          <a:ext cx="457200" cy="457200"/>
        </p:xfrm>
        <a:graphic>
          <a:graphicData uri="http://schemas.openxmlformats.org/presentationml/2006/ole">
            <p:oleObj spid="_x0000_s1081" name="Equation" r:id="rId26" imgW="126720" imgH="101520" progId="Equation.3">
              <p:embed/>
            </p:oleObj>
          </a:graphicData>
        </a:graphic>
      </p:graphicFrame>
      <p:graphicFrame>
        <p:nvGraphicFramePr>
          <p:cNvPr id="52" name="Object 51"/>
          <p:cNvGraphicFramePr>
            <a:graphicFrameLocks noChangeAspect="1"/>
          </p:cNvGraphicFramePr>
          <p:nvPr/>
        </p:nvGraphicFramePr>
        <p:xfrm>
          <a:off x="4267200" y="4876800"/>
          <a:ext cx="1828800" cy="1066800"/>
        </p:xfrm>
        <a:graphic>
          <a:graphicData uri="http://schemas.openxmlformats.org/presentationml/2006/ole">
            <p:oleObj spid="_x0000_s1082" name="Equation" r:id="rId27" imgW="495000" imgH="228600" progId="Equation.3">
              <p:embed/>
            </p:oleObj>
          </a:graphicData>
        </a:graphic>
      </p:graphicFrame>
      <p:graphicFrame>
        <p:nvGraphicFramePr>
          <p:cNvPr id="53" name="Object 52"/>
          <p:cNvGraphicFramePr>
            <a:graphicFrameLocks noChangeAspect="1"/>
          </p:cNvGraphicFramePr>
          <p:nvPr/>
        </p:nvGraphicFramePr>
        <p:xfrm>
          <a:off x="5943600" y="5105400"/>
          <a:ext cx="533400" cy="609600"/>
        </p:xfrm>
        <a:graphic>
          <a:graphicData uri="http://schemas.openxmlformats.org/presentationml/2006/ole">
            <p:oleObj spid="_x0000_s1083" name="Equation" r:id="rId28" imgW="139680" imgH="139680" progId="Equation.3">
              <p:embed/>
            </p:oleObj>
          </a:graphicData>
        </a:graphic>
      </p:graphicFrame>
      <p:graphicFrame>
        <p:nvGraphicFramePr>
          <p:cNvPr id="54" name="Object 53"/>
          <p:cNvGraphicFramePr>
            <a:graphicFrameLocks noChangeAspect="1"/>
          </p:cNvGraphicFramePr>
          <p:nvPr/>
        </p:nvGraphicFramePr>
        <p:xfrm>
          <a:off x="6400800" y="4953000"/>
          <a:ext cx="1371600" cy="838200"/>
        </p:xfrm>
        <a:graphic>
          <a:graphicData uri="http://schemas.openxmlformats.org/presentationml/2006/ole">
            <p:oleObj spid="_x0000_s1084" name="Equation" r:id="rId29" imgW="279360" imgH="177480" progId="Equation.3">
              <p:embed/>
            </p:oleObj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0" y="19050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rgbClr val="C00000"/>
                </a:solidFill>
              </a:rPr>
              <a:t>সূএঃ</a:t>
            </a:r>
            <a:r>
              <a:rPr lang="bn-BD" dirty="0" smtClean="0"/>
              <a:t>-</a:t>
            </a:r>
            <a:endParaRPr lang="en-US" dirty="0"/>
          </a:p>
        </p:txBody>
      </p:sp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990600" y="1905000"/>
          <a:ext cx="349250" cy="311150"/>
        </p:xfrm>
        <a:graphic>
          <a:graphicData uri="http://schemas.openxmlformats.org/presentationml/2006/ole">
            <p:oleObj spid="_x0000_s1085" name="Equation" r:id="rId30" imgW="88560" imgH="164880" progId="Equation.3">
              <p:embed/>
            </p:oleObj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0" y="28956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rgbClr val="0070C0"/>
                </a:solidFill>
              </a:rPr>
              <a:t>সূএঃ</a:t>
            </a:r>
            <a:r>
              <a:rPr lang="bn-BD" dirty="0" smtClean="0"/>
              <a:t>- </a:t>
            </a:r>
            <a:endParaRPr lang="en-US" dirty="0"/>
          </a:p>
        </p:txBody>
      </p:sp>
      <p:graphicFrame>
        <p:nvGraphicFramePr>
          <p:cNvPr id="37" name="Object 36"/>
          <p:cNvGraphicFramePr>
            <a:graphicFrameLocks noChangeAspect="1"/>
          </p:cNvGraphicFramePr>
          <p:nvPr/>
        </p:nvGraphicFramePr>
        <p:xfrm>
          <a:off x="1066800" y="2895600"/>
          <a:ext cx="292100" cy="311150"/>
        </p:xfrm>
        <a:graphic>
          <a:graphicData uri="http://schemas.openxmlformats.org/presentationml/2006/ole">
            <p:oleObj spid="_x0000_s1086" name="Equation" r:id="rId31" imgW="126720" imgH="164880" progId="Equation.3">
              <p:embed/>
            </p:oleObj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0" y="41148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rgbClr val="00B050"/>
                </a:solidFill>
              </a:rPr>
              <a:t>সূএঃ</a:t>
            </a:r>
            <a:r>
              <a:rPr lang="bn-BD" dirty="0" smtClean="0"/>
              <a:t>- </a:t>
            </a:r>
            <a:endParaRPr lang="en-US" dirty="0"/>
          </a:p>
        </p:txBody>
      </p:sp>
      <p:graphicFrame>
        <p:nvGraphicFramePr>
          <p:cNvPr id="47" name="Object 46"/>
          <p:cNvGraphicFramePr>
            <a:graphicFrameLocks noChangeAspect="1"/>
          </p:cNvGraphicFramePr>
          <p:nvPr/>
        </p:nvGraphicFramePr>
        <p:xfrm>
          <a:off x="990600" y="4114800"/>
          <a:ext cx="285750" cy="393700"/>
        </p:xfrm>
        <a:graphic>
          <a:graphicData uri="http://schemas.openxmlformats.org/presentationml/2006/ole">
            <p:oleObj spid="_x0000_s1087" name="Equation" r:id="rId32" imgW="114120" imgH="177480" progId="Equation.3">
              <p:embed/>
            </p:oleObj>
          </a:graphicData>
        </a:graphic>
      </p:graphicFrame>
      <p:sp>
        <p:nvSpPr>
          <p:cNvPr id="55" name="TextBox 54"/>
          <p:cNvSpPr txBox="1"/>
          <p:nvPr/>
        </p:nvSpPr>
        <p:spPr>
          <a:xfrm>
            <a:off x="0" y="52578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rgbClr val="FF0000"/>
                </a:solidFill>
              </a:rPr>
              <a:t>সূএঃ</a:t>
            </a:r>
            <a:r>
              <a:rPr lang="bn-BD" dirty="0" smtClean="0"/>
              <a:t>- </a:t>
            </a:r>
            <a:endParaRPr lang="en-US" dirty="0"/>
          </a:p>
        </p:txBody>
      </p:sp>
      <p:graphicFrame>
        <p:nvGraphicFramePr>
          <p:cNvPr id="56" name="Object 55"/>
          <p:cNvGraphicFramePr>
            <a:graphicFrameLocks noChangeAspect="1"/>
          </p:cNvGraphicFramePr>
          <p:nvPr/>
        </p:nvGraphicFramePr>
        <p:xfrm>
          <a:off x="990600" y="5257800"/>
          <a:ext cx="292100" cy="311150"/>
        </p:xfrm>
        <a:graphic>
          <a:graphicData uri="http://schemas.openxmlformats.org/presentationml/2006/ole">
            <p:oleObj spid="_x0000_s1088" name="Equation" r:id="rId33" imgW="126720" imgH="1648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3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7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770" decel="100000"/>
                                        <p:tgtEl>
                                          <p:spTgt spid="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1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3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2" dur="2000" fill="hold"/>
                                        <p:tgtEl>
                                          <p:spTgt spid="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0" dur="2000" fill="hold"/>
                                        <p:tgtEl>
                                          <p:spTgt spid="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900" decel="100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3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7" dur="2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1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5" dur="2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770" decel="100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1" dur="770" decel="100000"/>
                                        <p:tgtEl>
                                          <p:spTgt spid="4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3" dur="77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5" dur="77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6" dur="2000" fill="hold"/>
                                        <p:tgtEl>
                                          <p:spTgt spid="5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0" dur="2000" fill="hold"/>
                                        <p:tgtEl>
                                          <p:spTgt spid="4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4" dur="2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770" decel="100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0" dur="770" decel="100000"/>
                                        <p:tgtEl>
                                          <p:spTgt spid="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2" dur="77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4" dur="77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9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4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8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2"/>
      <p:bldP spid="2" grpId="3"/>
      <p:bldP spid="34" grpId="0"/>
      <p:bldP spid="36" grpId="0"/>
      <p:bldP spid="36" grpId="1"/>
      <p:bldP spid="46" grpId="0"/>
      <p:bldP spid="46" grpId="1"/>
      <p:bldP spid="55" grpId="0"/>
      <p:bldP spid="5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762000"/>
            <a:ext cx="556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b="1" i="1" u="sng" dirty="0" smtClean="0">
                <a:solidFill>
                  <a:srgbClr val="00B050"/>
                </a:solidFill>
              </a:rPr>
              <a:t>পাঠ ঘোষণা</a:t>
            </a:r>
            <a:endParaRPr lang="en-US" sz="3600" b="1" i="1" u="sng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2209800"/>
            <a:ext cx="56388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solidFill>
                  <a:srgbClr val="0070C0"/>
                </a:solidFill>
              </a:rPr>
              <a:t>বীজগানিতিক সূত্রাবলি</a:t>
            </a:r>
          </a:p>
          <a:p>
            <a:pPr algn="ctr"/>
            <a:r>
              <a:rPr lang="bn-BD" sz="5400" dirty="0" smtClean="0">
                <a:solidFill>
                  <a:srgbClr val="FF0000"/>
                </a:solidFill>
              </a:rPr>
              <a:t>ও</a:t>
            </a:r>
          </a:p>
          <a:p>
            <a:pPr algn="ctr"/>
            <a:r>
              <a:rPr lang="bn-BD" sz="3200" dirty="0" smtClean="0">
                <a:solidFill>
                  <a:srgbClr val="7030A0"/>
                </a:solidFill>
              </a:rPr>
              <a:t>প্রয়োগ</a:t>
            </a:r>
            <a:r>
              <a:rPr lang="bn-BD" sz="3200" dirty="0" smtClean="0"/>
              <a:t>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4" grpId="0"/>
      <p:bldP spid="4" grpId="1"/>
      <p:bldP spid="4" grpId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685800"/>
            <a:ext cx="6477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i="1" dirty="0" smtClean="0">
                <a:solidFill>
                  <a:srgbClr val="00B0F0"/>
                </a:solidFill>
              </a:rPr>
              <a:t>শিখন ফল</a:t>
            </a:r>
            <a:endParaRPr lang="en-US" sz="4400" i="1" dirty="0">
              <a:solidFill>
                <a:srgbClr val="00B0F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3352800"/>
            <a:ext cx="5562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7030A0"/>
                </a:solidFill>
              </a:rPr>
              <a:t>বর্গ নির্ণয় করতে পারবে।</a:t>
            </a:r>
          </a:p>
          <a:p>
            <a:pPr algn="ctr"/>
            <a:r>
              <a:rPr lang="bn-BD" sz="2800" dirty="0" smtClean="0">
                <a:solidFill>
                  <a:srgbClr val="7030A0"/>
                </a:solidFill>
              </a:rPr>
              <a:t>মান  নির্ণয় করতে পারবে। </a:t>
            </a:r>
          </a:p>
          <a:p>
            <a:r>
              <a:rPr lang="bn-BD" sz="2800" dirty="0" smtClean="0">
                <a:solidFill>
                  <a:srgbClr val="7030A0"/>
                </a:solidFill>
              </a:rPr>
              <a:t>উৎপাদক করতে পারবে।  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6400" y="1828800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পাঠ শেষে শিক্ষার্থীরা...   </a:t>
            </a:r>
            <a:endParaRPr lang="en-US" sz="2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7" presetClass="entr" presetSubtype="4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1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7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7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1" presetClass="entr" presetSubtype="4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1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3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7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8" presetClass="emph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7" presetClass="entr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6" presetClass="emph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5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2" grpId="4"/>
      <p:bldP spid="2" grpId="5"/>
      <p:bldP spid="3" grpId="0"/>
      <p:bldP spid="3" grpId="1"/>
      <p:bldP spid="3" grpId="2"/>
      <p:bldP spid="3" grpId="3"/>
      <p:bldP spid="3" grpId="4"/>
      <p:bldP spid="3" grpId="5"/>
      <p:bldP spid="3" grpId="6"/>
      <p:bldP spid="3" grpId="7"/>
      <p:bldP spid="4" grpId="0"/>
      <p:bldP spid="4" grpId="1"/>
      <p:bldP spid="4" grpId="2"/>
      <p:bldP spid="4" grpId="3"/>
      <p:bldP spid="4" grpId="4"/>
      <p:bldP spid="4" grpId="5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381000"/>
            <a:ext cx="533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rgbClr val="FF0000"/>
                </a:solidFill>
              </a:rPr>
              <a:t>বর্গ  নির্ণয় কর  ঃ                </a:t>
            </a:r>
          </a:p>
          <a:p>
            <a:r>
              <a:rPr lang="bn-BD" dirty="0" smtClean="0">
                <a:solidFill>
                  <a:srgbClr val="FF0000"/>
                </a:solidFill>
              </a:rPr>
              <a:t>                </a:t>
            </a:r>
            <a:r>
              <a:rPr lang="bn-BD" dirty="0" smtClean="0">
                <a:solidFill>
                  <a:srgbClr val="0070C0"/>
                </a:solidFill>
              </a:rPr>
              <a:t>এর বর্গ</a:t>
            </a:r>
            <a:endParaRPr lang="en-US" dirty="0">
              <a:solidFill>
                <a:srgbClr val="0070C0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3733800" y="381000"/>
          <a:ext cx="762000" cy="304800"/>
        </p:xfrm>
        <a:graphic>
          <a:graphicData uri="http://schemas.openxmlformats.org/presentationml/2006/ole">
            <p:oleObj spid="_x0000_s23554" name="Equation" r:id="rId3" imgW="495000" imgH="17748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295400" y="685800"/>
          <a:ext cx="838200" cy="304800"/>
        </p:xfrm>
        <a:graphic>
          <a:graphicData uri="http://schemas.openxmlformats.org/presentationml/2006/ole">
            <p:oleObj spid="_x0000_s23555" name="Equation" r:id="rId4" imgW="596880" imgH="20304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895600" y="685800"/>
          <a:ext cx="228600" cy="279400"/>
        </p:xfrm>
        <a:graphic>
          <a:graphicData uri="http://schemas.openxmlformats.org/presentationml/2006/ole">
            <p:oleObj spid="_x0000_s23557" name="Equation" r:id="rId5" imgW="126720" imgH="10152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200400" y="609600"/>
          <a:ext cx="933450" cy="381000"/>
        </p:xfrm>
        <a:graphic>
          <a:graphicData uri="http://schemas.openxmlformats.org/presentationml/2006/ole">
            <p:oleObj spid="_x0000_s23558" name="Equation" r:id="rId6" imgW="647640" imgH="228600" progId="Equation.3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895600" y="990600"/>
          <a:ext cx="3200400" cy="838200"/>
        </p:xfrm>
        <a:graphic>
          <a:graphicData uri="http://schemas.openxmlformats.org/presentationml/2006/ole">
            <p:oleObj spid="_x0000_s23560" name="Equation" r:id="rId7" imgW="1536480" imgH="457200" progId="Equation.3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143000" y="220980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</a:t>
            </a:r>
            <a:r>
              <a:rPr lang="bn-BD" dirty="0" smtClean="0">
                <a:solidFill>
                  <a:srgbClr val="00B0F0"/>
                </a:solidFill>
              </a:rPr>
              <a:t>নির্ণেয় বর্গ </a:t>
            </a:r>
            <a:endParaRPr lang="en-US" dirty="0">
              <a:solidFill>
                <a:srgbClr val="00B0F0"/>
              </a:solidFill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3200400" y="2133600"/>
          <a:ext cx="1905000" cy="330200"/>
        </p:xfrm>
        <a:graphic>
          <a:graphicData uri="http://schemas.openxmlformats.org/presentationml/2006/ole">
            <p:oleObj spid="_x0000_s23561" name="Equation" r:id="rId8" imgW="109188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4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mph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8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5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6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8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7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9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1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6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5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1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3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5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0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8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77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3" dur="77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35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7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3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4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8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2" grpId="4"/>
      <p:bldP spid="2" grpId="5"/>
      <p:bldP spid="2" grpId="6"/>
      <p:bldP spid="10" grpId="0"/>
      <p:bldP spid="10" grpId="1"/>
      <p:bldP spid="10" grpId="2"/>
      <p:bldP spid="10" grpId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9459" name="Equation" r:id="rId3" imgW="114120" imgH="215640" progId="Equation.3">
              <p:embed/>
            </p:oleObj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685800" y="609600"/>
          <a:ext cx="228600" cy="171450"/>
        </p:xfrm>
        <a:graphic>
          <a:graphicData uri="http://schemas.openxmlformats.org/presentationml/2006/ole">
            <p:oleObj spid="_x0000_s19472" name="Equation" r:id="rId4" imgW="126720" imgH="139680" progId="Equation.3">
              <p:embed/>
            </p:oleObj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1447800" y="685800"/>
          <a:ext cx="152400" cy="152400"/>
        </p:xfrm>
        <a:graphic>
          <a:graphicData uri="http://schemas.openxmlformats.org/presentationml/2006/ole">
            <p:oleObj spid="_x0000_s19475" name="Equation" r:id="rId5" imgW="126720" imgH="101520" progId="Equation.3">
              <p:embed/>
            </p:oleObj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838200" y="609600"/>
          <a:ext cx="304800" cy="228600"/>
        </p:xfrm>
        <a:graphic>
          <a:graphicData uri="http://schemas.openxmlformats.org/presentationml/2006/ole">
            <p:oleObj spid="_x0000_s19478" name="Equation" r:id="rId6" imgW="139680" imgH="139680" progId="Equation.3">
              <p:embed/>
            </p:oleObj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1905000" y="609600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400" dirty="0" smtClean="0">
                <a:solidFill>
                  <a:schemeClr val="accent2"/>
                </a:solidFill>
              </a:rPr>
              <a:t>হলে</a:t>
            </a:r>
            <a:r>
              <a:rPr lang="bn-BD" sz="1400" dirty="0" smtClean="0"/>
              <a:t>, </a:t>
            </a:r>
            <a:endParaRPr lang="en-US" sz="1400" dirty="0"/>
          </a:p>
        </p:txBody>
      </p:sp>
      <p:sp>
        <p:nvSpPr>
          <p:cNvPr id="33" name="TextBox 32"/>
          <p:cNvSpPr txBox="1"/>
          <p:nvPr/>
        </p:nvSpPr>
        <p:spPr>
          <a:xfrm>
            <a:off x="228600" y="1219200"/>
            <a:ext cx="260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  </a:t>
            </a:r>
            <a:endParaRPr lang="en-US" dirty="0"/>
          </a:p>
        </p:txBody>
      </p:sp>
      <p:graphicFrame>
        <p:nvGraphicFramePr>
          <p:cNvPr id="45" name="Object 44"/>
          <p:cNvGraphicFramePr>
            <a:graphicFrameLocks noChangeAspect="1"/>
          </p:cNvGraphicFramePr>
          <p:nvPr/>
        </p:nvGraphicFramePr>
        <p:xfrm>
          <a:off x="1066800" y="457200"/>
          <a:ext cx="381000" cy="457200"/>
        </p:xfrm>
        <a:graphic>
          <a:graphicData uri="http://schemas.openxmlformats.org/presentationml/2006/ole">
            <p:oleObj spid="_x0000_s19489" name="Equation" r:id="rId7" imgW="126720" imgH="228600" progId="Equation.3">
              <p:embed/>
            </p:oleObj>
          </a:graphicData>
        </a:graphic>
      </p:graphicFrame>
      <p:sp>
        <p:nvSpPr>
          <p:cNvPr id="46" name="TextBox 45"/>
          <p:cNvSpPr txBox="1"/>
          <p:nvPr/>
        </p:nvSpPr>
        <p:spPr>
          <a:xfrm flipH="1">
            <a:off x="3657600" y="5410200"/>
            <a:ext cx="1948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228600" y="609600"/>
            <a:ext cx="533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200" dirty="0" smtClean="0">
                <a:solidFill>
                  <a:srgbClr val="92D050"/>
                </a:solidFill>
              </a:rPr>
              <a:t>যদি </a:t>
            </a:r>
            <a:endParaRPr lang="en-US" sz="1200" dirty="0">
              <a:solidFill>
                <a:srgbClr val="92D050"/>
              </a:solidFill>
            </a:endParaRPr>
          </a:p>
        </p:txBody>
      </p:sp>
      <p:graphicFrame>
        <p:nvGraphicFramePr>
          <p:cNvPr id="51" name="Object 50"/>
          <p:cNvGraphicFramePr>
            <a:graphicFrameLocks noChangeAspect="1"/>
          </p:cNvGraphicFramePr>
          <p:nvPr/>
        </p:nvGraphicFramePr>
        <p:xfrm>
          <a:off x="1676400" y="609600"/>
          <a:ext cx="304800" cy="228600"/>
        </p:xfrm>
        <a:graphic>
          <a:graphicData uri="http://schemas.openxmlformats.org/presentationml/2006/ole">
            <p:oleObj spid="_x0000_s19495" name="Equation" r:id="rId8" imgW="126720" imgH="164880" progId="Equation.3">
              <p:embed/>
            </p:oleObj>
          </a:graphicData>
        </a:graphic>
      </p:graphicFrame>
      <p:sp>
        <p:nvSpPr>
          <p:cNvPr id="53" name="TextBox 52"/>
          <p:cNvSpPr txBox="1"/>
          <p:nvPr/>
        </p:nvSpPr>
        <p:spPr>
          <a:xfrm>
            <a:off x="1219200" y="3200400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3657600" y="304800"/>
            <a:ext cx="106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  </a:t>
            </a:r>
            <a:r>
              <a:rPr lang="bn-BD" sz="1600" dirty="0" smtClean="0">
                <a:solidFill>
                  <a:srgbClr val="7030A0"/>
                </a:solidFill>
              </a:rPr>
              <a:t>যে</a:t>
            </a:r>
            <a:r>
              <a:rPr lang="bn-BD" sz="1600" dirty="0" smtClean="0"/>
              <a:t>, </a:t>
            </a:r>
            <a:endParaRPr lang="en-US" sz="1600" dirty="0"/>
          </a:p>
        </p:txBody>
      </p:sp>
      <p:sp>
        <p:nvSpPr>
          <p:cNvPr id="56" name="TextBox 55"/>
          <p:cNvSpPr txBox="1"/>
          <p:nvPr/>
        </p:nvSpPr>
        <p:spPr>
          <a:xfrm>
            <a:off x="3124200" y="304800"/>
            <a:ext cx="144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600" dirty="0" smtClean="0">
                <a:solidFill>
                  <a:srgbClr val="C00000"/>
                </a:solidFill>
              </a:rPr>
              <a:t>কর</a:t>
            </a:r>
            <a:r>
              <a:rPr lang="bn-BD" sz="4000" dirty="0" smtClean="0">
                <a:solidFill>
                  <a:srgbClr val="C00000"/>
                </a:solidFill>
              </a:rPr>
              <a:t>   </a:t>
            </a:r>
            <a:endParaRPr lang="en-US" sz="4000" dirty="0">
              <a:solidFill>
                <a:srgbClr val="C00000"/>
              </a:solidFill>
            </a:endParaRPr>
          </a:p>
        </p:txBody>
      </p:sp>
      <p:graphicFrame>
        <p:nvGraphicFramePr>
          <p:cNvPr id="58" name="Object 57"/>
          <p:cNvGraphicFramePr>
            <a:graphicFrameLocks noChangeAspect="1"/>
          </p:cNvGraphicFramePr>
          <p:nvPr/>
        </p:nvGraphicFramePr>
        <p:xfrm>
          <a:off x="4800600" y="685800"/>
          <a:ext cx="228600" cy="228600"/>
        </p:xfrm>
        <a:graphic>
          <a:graphicData uri="http://schemas.openxmlformats.org/presentationml/2006/ole">
            <p:oleObj spid="_x0000_s19497" name="Equation" r:id="rId9" imgW="139680" imgH="139680" progId="Equation.3">
              <p:embed/>
            </p:oleObj>
          </a:graphicData>
        </a:graphic>
      </p:graphicFrame>
      <p:graphicFrame>
        <p:nvGraphicFramePr>
          <p:cNvPr id="59" name="Object 58"/>
          <p:cNvGraphicFramePr>
            <a:graphicFrameLocks noChangeAspect="1"/>
          </p:cNvGraphicFramePr>
          <p:nvPr/>
        </p:nvGraphicFramePr>
        <p:xfrm>
          <a:off x="4953000" y="533400"/>
          <a:ext cx="533400" cy="533400"/>
        </p:xfrm>
        <a:graphic>
          <a:graphicData uri="http://schemas.openxmlformats.org/presentationml/2006/ole">
            <p:oleObj spid="_x0000_s19498" name="Equation" r:id="rId10" imgW="164880" imgH="253800" progId="Equation.3">
              <p:embed/>
            </p:oleObj>
          </a:graphicData>
        </a:graphic>
      </p:graphicFrame>
      <p:graphicFrame>
        <p:nvGraphicFramePr>
          <p:cNvPr id="60" name="Object 59"/>
          <p:cNvGraphicFramePr>
            <a:graphicFrameLocks noChangeAspect="1"/>
          </p:cNvGraphicFramePr>
          <p:nvPr/>
        </p:nvGraphicFramePr>
        <p:xfrm>
          <a:off x="4572000" y="609600"/>
          <a:ext cx="304800" cy="304800"/>
        </p:xfrm>
        <a:graphic>
          <a:graphicData uri="http://schemas.openxmlformats.org/presentationml/2006/ole">
            <p:oleObj spid="_x0000_s19499" name="Equation" r:id="rId11" imgW="177480" imgH="203040" progId="Equation.3">
              <p:embed/>
            </p:oleObj>
          </a:graphicData>
        </a:graphic>
      </p:graphicFrame>
      <p:graphicFrame>
        <p:nvGraphicFramePr>
          <p:cNvPr id="61" name="Object 60"/>
          <p:cNvGraphicFramePr>
            <a:graphicFrameLocks noChangeAspect="1"/>
          </p:cNvGraphicFramePr>
          <p:nvPr/>
        </p:nvGraphicFramePr>
        <p:xfrm>
          <a:off x="5486400" y="685800"/>
          <a:ext cx="152400" cy="228600"/>
        </p:xfrm>
        <a:graphic>
          <a:graphicData uri="http://schemas.openxmlformats.org/presentationml/2006/ole">
            <p:oleObj spid="_x0000_s19500" name="Equation" r:id="rId12" imgW="126720" imgH="101520" progId="Equation.3">
              <p:embed/>
            </p:oleObj>
          </a:graphicData>
        </a:graphic>
      </p:graphicFrame>
      <p:graphicFrame>
        <p:nvGraphicFramePr>
          <p:cNvPr id="62" name="Object 61"/>
          <p:cNvGraphicFramePr>
            <a:graphicFrameLocks noChangeAspect="1"/>
          </p:cNvGraphicFramePr>
          <p:nvPr/>
        </p:nvGraphicFramePr>
        <p:xfrm>
          <a:off x="5715000" y="685800"/>
          <a:ext cx="304800" cy="228600"/>
        </p:xfrm>
        <a:graphic>
          <a:graphicData uri="http://schemas.openxmlformats.org/presentationml/2006/ole">
            <p:oleObj spid="_x0000_s19501" name="Equation" r:id="rId13" imgW="190440" imgH="177480" progId="Equation.3">
              <p:embed/>
            </p:oleObj>
          </a:graphicData>
        </a:graphic>
      </p:graphicFrame>
      <p:sp>
        <p:nvSpPr>
          <p:cNvPr id="63" name="TextBox 62"/>
          <p:cNvSpPr txBox="1"/>
          <p:nvPr/>
        </p:nvSpPr>
        <p:spPr>
          <a:xfrm>
            <a:off x="2514600" y="609600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200" dirty="0" smtClean="0"/>
              <a:t>প্রমাণ</a:t>
            </a:r>
            <a:endParaRPr lang="en-US" sz="1200" dirty="0"/>
          </a:p>
        </p:txBody>
      </p:sp>
      <p:sp>
        <p:nvSpPr>
          <p:cNvPr id="65" name="TextBox 64"/>
          <p:cNvSpPr txBox="1"/>
          <p:nvPr/>
        </p:nvSpPr>
        <p:spPr>
          <a:xfrm>
            <a:off x="228600" y="914400"/>
            <a:ext cx="1676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200" dirty="0" smtClean="0">
                <a:solidFill>
                  <a:srgbClr val="00B050"/>
                </a:solidFill>
              </a:rPr>
              <a:t>সমাধানঃ 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838200" y="1447800"/>
            <a:ext cx="3352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200" dirty="0" smtClean="0"/>
              <a:t>দেওয়া আছে ,</a:t>
            </a:r>
            <a:endParaRPr lang="en-US" sz="1200" dirty="0"/>
          </a:p>
        </p:txBody>
      </p:sp>
      <p:graphicFrame>
        <p:nvGraphicFramePr>
          <p:cNvPr id="67" name="Object 66"/>
          <p:cNvGraphicFramePr>
            <a:graphicFrameLocks noChangeAspect="1"/>
          </p:cNvGraphicFramePr>
          <p:nvPr/>
        </p:nvGraphicFramePr>
        <p:xfrm>
          <a:off x="2133600" y="1447800"/>
          <a:ext cx="717550" cy="654050"/>
        </p:xfrm>
        <a:graphic>
          <a:graphicData uri="http://schemas.openxmlformats.org/presentationml/2006/ole">
            <p:oleObj spid="_x0000_s19502" name="Equation" r:id="rId14" imgW="368280" imgH="393480" progId="Equation.3">
              <p:embed/>
            </p:oleObj>
          </a:graphicData>
        </a:graphic>
      </p:graphicFrame>
      <p:graphicFrame>
        <p:nvGraphicFramePr>
          <p:cNvPr id="68" name="Object 67"/>
          <p:cNvGraphicFramePr>
            <a:graphicFrameLocks noChangeAspect="1"/>
          </p:cNvGraphicFramePr>
          <p:nvPr/>
        </p:nvGraphicFramePr>
        <p:xfrm>
          <a:off x="2819400" y="1676400"/>
          <a:ext cx="304800" cy="228600"/>
        </p:xfrm>
        <a:graphic>
          <a:graphicData uri="http://schemas.openxmlformats.org/presentationml/2006/ole">
            <p:oleObj spid="_x0000_s19503" name="Equation" r:id="rId15" imgW="126720" imgH="101520" progId="Equation.3">
              <p:embed/>
            </p:oleObj>
          </a:graphicData>
        </a:graphic>
      </p:graphicFrame>
      <p:graphicFrame>
        <p:nvGraphicFramePr>
          <p:cNvPr id="69" name="Object 68"/>
          <p:cNvGraphicFramePr>
            <a:graphicFrameLocks noChangeAspect="1"/>
          </p:cNvGraphicFramePr>
          <p:nvPr/>
        </p:nvGraphicFramePr>
        <p:xfrm>
          <a:off x="3124200" y="1600200"/>
          <a:ext cx="228600" cy="304800"/>
        </p:xfrm>
        <a:graphic>
          <a:graphicData uri="http://schemas.openxmlformats.org/presentationml/2006/ole">
            <p:oleObj spid="_x0000_s19504" name="Equation" r:id="rId16" imgW="126720" imgH="164880" progId="Equation.3">
              <p:embed/>
            </p:oleObj>
          </a:graphicData>
        </a:graphic>
      </p:graphicFrame>
      <p:sp>
        <p:nvSpPr>
          <p:cNvPr id="70" name="TextBox 69"/>
          <p:cNvSpPr txBox="1"/>
          <p:nvPr/>
        </p:nvSpPr>
        <p:spPr>
          <a:xfrm>
            <a:off x="685800" y="2057400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400" dirty="0" smtClean="0"/>
              <a:t>বামপক্ষ</a:t>
            </a:r>
            <a:endParaRPr lang="en-US" sz="1400" dirty="0"/>
          </a:p>
        </p:txBody>
      </p:sp>
      <p:graphicFrame>
        <p:nvGraphicFramePr>
          <p:cNvPr id="71" name="Object 70"/>
          <p:cNvGraphicFramePr>
            <a:graphicFrameLocks noChangeAspect="1"/>
          </p:cNvGraphicFramePr>
          <p:nvPr/>
        </p:nvGraphicFramePr>
        <p:xfrm>
          <a:off x="1447800" y="2133600"/>
          <a:ext cx="152400" cy="228600"/>
        </p:xfrm>
        <a:graphic>
          <a:graphicData uri="http://schemas.openxmlformats.org/presentationml/2006/ole">
            <p:oleObj spid="_x0000_s19505" name="Equation" r:id="rId17" imgW="126720" imgH="101520" progId="Equation.3">
              <p:embed/>
            </p:oleObj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1828800" y="1828800"/>
          <a:ext cx="857250" cy="730250"/>
        </p:xfrm>
        <a:graphic>
          <a:graphicData uri="http://schemas.openxmlformats.org/presentationml/2006/ole">
            <p:oleObj spid="_x0000_s19507" name="Equation" r:id="rId18" imgW="495000" imgH="393480" progId="Equation.3">
              <p:embed/>
            </p:oleObj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9508" name="Equation" r:id="rId19" imgW="114120" imgH="215640" progId="Equation.3">
              <p:embed/>
            </p:oleObj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/>
        </p:nvGraphicFramePr>
        <p:xfrm>
          <a:off x="1676400" y="2590800"/>
          <a:ext cx="2819400" cy="577850"/>
        </p:xfrm>
        <a:graphic>
          <a:graphicData uri="http://schemas.openxmlformats.org/presentationml/2006/ole">
            <p:oleObj spid="_x0000_s19510" name="Equation" r:id="rId20" imgW="1485720" imgH="241200" progId="Equation.3">
              <p:embed/>
            </p:oleObj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1600200" y="3048000"/>
          <a:ext cx="2133600" cy="457200"/>
        </p:xfrm>
        <a:graphic>
          <a:graphicData uri="http://schemas.openxmlformats.org/presentationml/2006/ole">
            <p:oleObj spid="_x0000_s19511" name="Equation" r:id="rId21" imgW="622080" imgH="203040" progId="Equation.3">
              <p:embed/>
            </p:oleObj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/>
        </p:nvGraphicFramePr>
        <p:xfrm>
          <a:off x="1600200" y="3505200"/>
          <a:ext cx="1968500" cy="304800"/>
        </p:xfrm>
        <a:graphic>
          <a:graphicData uri="http://schemas.openxmlformats.org/presentationml/2006/ole">
            <p:oleObj spid="_x0000_s19512" name="Equation" r:id="rId22" imgW="583920" imgH="177480" progId="Equation.3">
              <p:embed/>
            </p:oleObj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/>
        </p:nvGraphicFramePr>
        <p:xfrm>
          <a:off x="1676400" y="3886200"/>
          <a:ext cx="566965" cy="317500"/>
        </p:xfrm>
        <a:graphic>
          <a:graphicData uri="http://schemas.openxmlformats.org/presentationml/2006/ole">
            <p:oleObj spid="_x0000_s19513" name="Equation" r:id="rId23" imgW="317160" imgH="177480" progId="Equation.3">
              <p:embed/>
            </p:oleObj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/>
        </p:nvGraphicFramePr>
        <p:xfrm>
          <a:off x="1600200" y="4267200"/>
          <a:ext cx="381000" cy="228600"/>
        </p:xfrm>
        <a:graphic>
          <a:graphicData uri="http://schemas.openxmlformats.org/presentationml/2006/ole">
            <p:oleObj spid="_x0000_s19514" name="Equation" r:id="rId24" imgW="126720" imgH="101520" progId="Equation.3">
              <p:embed/>
            </p:oleObj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1905000" y="42672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400" dirty="0" smtClean="0"/>
              <a:t>ডানপক্ষ</a:t>
            </a:r>
            <a:endParaRPr lang="en-US" sz="1400" dirty="0"/>
          </a:p>
        </p:txBody>
      </p:sp>
      <p:sp>
        <p:nvSpPr>
          <p:cNvPr id="36" name="TextBox 35"/>
          <p:cNvSpPr txBox="1"/>
          <p:nvPr/>
        </p:nvSpPr>
        <p:spPr>
          <a:xfrm>
            <a:off x="1524000" y="4648200"/>
            <a:ext cx="3505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400" dirty="0" smtClean="0"/>
              <a:t> বামপক্ষ  ডানপক্ষ   (প্রমাণিত) </a:t>
            </a:r>
            <a:endParaRPr lang="en-US" sz="1400" dirty="0"/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/>
        </p:nvGraphicFramePr>
        <p:xfrm>
          <a:off x="2286000" y="4648200"/>
          <a:ext cx="228600" cy="228600"/>
        </p:xfrm>
        <a:graphic>
          <a:graphicData uri="http://schemas.openxmlformats.org/presentationml/2006/ole">
            <p:oleObj spid="_x0000_s19515" name="Equation" r:id="rId25" imgW="126720" imgH="101520" progId="Equation.3">
              <p:embed/>
            </p:oleObj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4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2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770" decel="100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770" decel="100000"/>
                                        <p:tgtEl>
                                          <p:spTgt spid="6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9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8" dur="2000" fill="hold"/>
                                        <p:tgtEl>
                                          <p:spTgt spid="5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2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770" decel="100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770" decel="100000"/>
                                        <p:tgtEl>
                                          <p:spTgt spid="5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6" dur="77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8" dur="77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3" dur="2000" fill="hold"/>
                                        <p:tgtEl>
                                          <p:spTgt spid="6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770" decel="100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9" dur="770" decel="100000"/>
                                        <p:tgtEl>
                                          <p:spTgt spid="6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1" dur="77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3" dur="77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770" decel="100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0" dur="770" decel="100000"/>
                                        <p:tgtEl>
                                          <p:spTgt spid="6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2" dur="77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4" dur="77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9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770" decel="100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1" dur="770" decel="100000"/>
                                        <p:tgtEl>
                                          <p:spTgt spid="6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3" dur="77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5" dur="77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7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770" decel="100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3" dur="770" decel="100000"/>
                                        <p:tgtEl>
                                          <p:spTgt spid="7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5" dur="77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7" dur="77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770" decel="100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0" dur="770" decel="100000"/>
                                        <p:tgtEl>
                                          <p:spTgt spid="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2" dur="77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4" dur="77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9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3" dur="2000" fill="hold"/>
                                        <p:tgtEl>
                                          <p:spTgt spid="3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770" decel="100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3" dur="770" decel="100000"/>
                                        <p:tgtEl>
                                          <p:spTgt spid="4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5" dur="77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7" dur="77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5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5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770" decel="100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4" dur="770" decel="100000"/>
                                        <p:tgtEl>
                                          <p:spTgt spid="3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26" dur="77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8" dur="77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3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770" decel="100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9" dur="770" decel="100000"/>
                                        <p:tgtEl>
                                          <p:spTgt spid="3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1" dur="77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43" dur="77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50" grpId="0"/>
      <p:bldP spid="54" grpId="0"/>
      <p:bldP spid="56" grpId="0"/>
      <p:bldP spid="63" grpId="0"/>
      <p:bldP spid="65" grpId="0"/>
      <p:bldP spid="65" grpId="1"/>
      <p:bldP spid="66" grpId="0"/>
      <p:bldP spid="70" grpId="0"/>
      <p:bldP spid="70" grpId="1"/>
      <p:bldP spid="43" grpId="0"/>
      <p:bldP spid="36" grpId="0"/>
      <p:bldP spid="36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04800"/>
            <a:ext cx="701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chemeClr val="accent3"/>
                </a:solidFill>
              </a:rPr>
              <a:t>উৎপাদক বিশ্লেষণ কর ঃ</a:t>
            </a:r>
            <a:endParaRPr lang="en-US" dirty="0">
              <a:solidFill>
                <a:schemeClr val="accent3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810000" y="228600"/>
          <a:ext cx="1282700" cy="406400"/>
        </p:xfrm>
        <a:graphic>
          <a:graphicData uri="http://schemas.openxmlformats.org/presentationml/2006/ole">
            <p:oleObj spid="_x0000_s24580" name="Equation" r:id="rId3" imgW="736560" imgH="20304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38200" y="1295400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rgbClr val="0070C0"/>
                </a:solidFill>
              </a:rPr>
              <a:t>সমাধানঃ</a:t>
            </a:r>
            <a:endParaRPr lang="en-US" dirty="0">
              <a:solidFill>
                <a:srgbClr val="0070C0"/>
              </a:solidFill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438400" y="1219200"/>
          <a:ext cx="2330450" cy="1625600"/>
        </p:xfrm>
        <a:graphic>
          <a:graphicData uri="http://schemas.openxmlformats.org/presentationml/2006/ole">
            <p:oleObj spid="_x0000_s24582" name="Equation" r:id="rId4" imgW="1612800" imgH="96516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143000" y="3200400"/>
            <a:ext cx="434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mtClean="0">
                <a:solidFill>
                  <a:srgbClr val="FF0000"/>
                </a:solidFill>
              </a:rPr>
              <a:t> </a:t>
            </a:r>
            <a:endParaRPr lang="en-US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3124200" y="3124200"/>
          <a:ext cx="2514600" cy="381000"/>
        </p:xfrm>
        <a:graphic>
          <a:graphicData uri="http://schemas.openxmlformats.org/presentationml/2006/ole">
            <p:oleObj spid="_x0000_s24583" name="Equation" r:id="rId5" imgW="1612800" imgH="22860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85800" y="32004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chemeClr val="accent2"/>
                </a:solidFill>
              </a:rPr>
              <a:t>নির্ণেয় উৎপাদক </a:t>
            </a:r>
            <a:endParaRPr lang="en-U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8" grpId="0"/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979</TotalTime>
  <Words>124</Words>
  <Application>Microsoft Office PowerPoint</Application>
  <PresentationFormat>On-screen Show (4:3)</PresentationFormat>
  <Paragraphs>52</Paragraphs>
  <Slides>11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Concourse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TSS</dc:creator>
  <cp:lastModifiedBy>TSS</cp:lastModifiedBy>
  <cp:revision>177</cp:revision>
  <dcterms:created xsi:type="dcterms:W3CDTF">2013-08-31T03:49:30Z</dcterms:created>
  <dcterms:modified xsi:type="dcterms:W3CDTF">2013-09-05T05:30:32Z</dcterms:modified>
</cp:coreProperties>
</file>